
<file path=[Content_Types].xml><?xml version="1.0" encoding="utf-8"?>
<Types xmlns="http://schemas.openxmlformats.org/package/2006/content-types">
  <Default Extension="avif" ContentType="image/av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9" r:id="rId3"/>
    <p:sldId id="257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7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2671D-F8B0-8C3E-AF52-0EB42E031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24CC2-C9D1-F364-6982-C1A2224D5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57131-1D6D-ED33-3512-094F7F6E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20A30F-E07B-8662-6DC0-CE09F563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7E92D-71B6-0788-ABE1-C039BE0B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6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F6B6B-DB60-DB41-D3CA-BF83AE86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3FBE6-D203-753B-6698-973B42EEF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AC9E2-93F9-BF00-ACBA-FFDBCE14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3DE98-BC14-527B-3B7B-4D55591C2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5538C-6A3F-6000-D908-AF85798AC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0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03307-CE04-F633-9F79-4D0F37C21A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E4CAD-F0D6-CBE0-FC29-A0AE25B3A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1C0F5-378C-2CA1-6356-67BE6E28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20640-E2F4-5CC3-A3CB-29F16374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35913-D320-16A1-65A4-45E082AFB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8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8BE69-DBFF-6E47-7293-8895AA91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BAB3-F7FE-983C-DF5F-4AE9E190D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859E-3D22-72B6-D673-424D3ED27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8341B-ACFC-E175-322E-3721B81E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B7B1D-112C-D377-9BDC-FE6685FA5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80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1E662-7F51-B728-B84D-3F90B325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7048A-914B-71C2-4378-7A12AAA1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B966E-CEEB-56E5-3253-02E52B7F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F87AE-36A1-23D7-DF65-094217D4F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81314-3C5F-4190-7BB9-DE19850C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6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2273-45E8-7E9C-5386-BEDCF26F2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AE5D7-235A-A70E-620F-09A850C9EC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B187A-B2B3-D417-1A4A-CAAC96DB9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304B9-8ECF-0BD5-9D2E-953C7ABC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E6784-03E3-B554-37EC-1F8A4E0B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D45685-6D9C-EA0C-C012-CB3BB180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4E3E-E026-29AA-0AF8-8E187E076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9AF26-803E-500B-926F-76E05F273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39202-C25B-46A5-A391-A3D44CCB8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F2244-21B3-B79A-3F5B-AEED380A4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056F4D-A481-98BC-6A3B-244C493C4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D79DD-76DB-8022-C307-0E8B9E102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85755-6D17-1D03-55CB-F42378C5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CEE79-D4DB-7146-E72B-AB435A13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5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71A1-E3E6-474D-DD0D-628BB0A9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F3986-8CE3-47A5-3931-6E5A3C15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BED2A-F069-4134-8237-BBA6AF60C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8D4BD9-B6B5-BD5B-A8C2-E8944807B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1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3F18C-5BF6-647D-51ED-A76756BE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35EB23-23D1-98EF-B79F-54B85ED7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AE08B-691F-1EF6-8BB1-086E3E7F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15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5A8-59B9-F23C-D930-C089F292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71801-1116-C5A3-E346-6CA3DE2C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CCFABA-02AB-9CEB-F362-9A8986CF7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DDDBF-C58D-2B78-F11F-D6CF9EB5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9DC8A-07F1-19F6-5E38-B2028B27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2D810D-F3AE-921D-4C7F-35108A2BE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F1AD4-F9DD-B645-82E8-7A566D64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46D004-6170-FF19-B21F-F14695AC3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95345-2EEB-AF54-6E78-8D82D4C8E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676CA-D2F0-E09E-9AD9-B01134C4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CDAAA-194E-DEFD-F5FB-AFC61E5E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054C2-8352-24E0-CB8A-6C015AD0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7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F1CBA9-7C30-272D-4669-A6E2E1EA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3154C-659E-DCD8-4D1C-264BC58CB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FA314-B472-189D-39A1-47DE878C3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B62DC-2824-4C78-9EB2-EC25891125D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A12-3CF5-5D61-7E49-285C0178F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CA3A6-D473-3834-AFAC-66A21AD19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1608D-DE15-42CD-A6F9-E6FE203D8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9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avif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File:Blue_question_mark_icon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8D93-CBB4-5D98-E56C-3B5EDC9C0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MEMBERSHIP INTAKE </a:t>
            </a:r>
            <a:r>
              <a:rPr lang="en-US" sz="3600" b="1"/>
              <a:t>PROCESS UPDATES</a:t>
            </a:r>
            <a:endParaRPr lang="en-US" sz="3600" b="1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114E6B7-B9DA-990E-FD71-309180E1D0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5774"/>
          <a:stretch>
            <a:fillRect/>
          </a:stretch>
        </p:blipFill>
        <p:spPr>
          <a:xfrm>
            <a:off x="5183188" y="987425"/>
            <a:ext cx="6172200" cy="446815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11ABD-609B-2041-8A41-5A79115BCE1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b="1" dirty="0"/>
          </a:p>
          <a:p>
            <a:r>
              <a:rPr lang="en-US" sz="2400" b="1" dirty="0"/>
              <a:t>Shermaine Sullivan</a:t>
            </a:r>
          </a:p>
          <a:p>
            <a:r>
              <a:rPr lang="en-US" sz="2400" b="1" dirty="0"/>
              <a:t>Mu Sigma</a:t>
            </a:r>
          </a:p>
          <a:p>
            <a:r>
              <a:rPr lang="en-US" sz="2400" b="1" dirty="0"/>
              <a:t>Southern Regional Director of Collegiate Affairs</a:t>
            </a:r>
          </a:p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Collegiate.affairs@pbssouthern.org</a:t>
            </a:r>
          </a:p>
        </p:txBody>
      </p:sp>
    </p:spTree>
    <p:extLst>
      <p:ext uri="{BB962C8B-B14F-4D97-AF65-F5344CB8AC3E}">
        <p14:creationId xmlns:p14="http://schemas.microsoft.com/office/powerpoint/2010/main" val="1771087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B5E98-EE24-E46B-5218-8D87E12C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CLOSING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65B53-9E8E-EEBA-1981-433653EEA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COLLEGIATES – WE ARE AT THE SCHOOL BY GRACE NOT RIGHT</a:t>
            </a:r>
          </a:p>
          <a:p>
            <a:endParaRPr lang="en-US" sz="3600" dirty="0"/>
          </a:p>
          <a:p>
            <a:r>
              <a:rPr lang="en-US" sz="3600" dirty="0"/>
              <a:t>ALUMNI – BEING AN ADVISOR MEANS SEEING YOU MORE THAN ONCE A MONTH</a:t>
            </a:r>
          </a:p>
          <a:p>
            <a:endParaRPr lang="en-US" sz="3600" dirty="0"/>
          </a:p>
          <a:p>
            <a:r>
              <a:rPr lang="en-US" sz="3600" dirty="0"/>
              <a:t>PBS-2 PRINT LEGIBLY OR TYPE IT</a:t>
            </a:r>
          </a:p>
        </p:txBody>
      </p:sp>
    </p:spTree>
    <p:extLst>
      <p:ext uri="{BB962C8B-B14F-4D97-AF65-F5344CB8AC3E}">
        <p14:creationId xmlns:p14="http://schemas.microsoft.com/office/powerpoint/2010/main" val="398950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90FB6-EAD8-498C-0FF9-3BCA95FB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QUESTIONS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F1F216-0FFF-48BB-3FB9-80A4603E4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18516" y="1825625"/>
            <a:ext cx="435496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12E3A-5346-5781-F479-F8A3D8B1821D}"/>
              </a:ext>
            </a:extLst>
          </p:cNvPr>
          <p:cNvSpPr txBox="1"/>
          <p:nvPr/>
        </p:nvSpPr>
        <p:spPr>
          <a:xfrm>
            <a:off x="3918516" y="6176963"/>
            <a:ext cx="43549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m.wikipedia.org/wiki/File:Blue_question_mark_icon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3238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7104-F0C3-3E80-21A1-F1A090F6E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EB4D4-8079-6568-98FE-FC243C754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54" y="1027906"/>
            <a:ext cx="573405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8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80C9-9C98-DC61-74EB-78CA4F89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WHAT TODAY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5E767-F12D-1E3A-7403-6C35322DA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MIP CERTIFICATION     &gt;&gt;&gt;&gt;   TAKEN IN BLUPRINT ANNUALLY</a:t>
            </a:r>
          </a:p>
          <a:p>
            <a:endParaRPr lang="en-US" sz="3200" dirty="0"/>
          </a:p>
          <a:p>
            <a:r>
              <a:rPr lang="en-US" sz="3200" dirty="0"/>
              <a:t>RISK MANAGEMENT   &gt;&gt;&gt;&gt;   TAKEN IN BLUPRINT ONCE</a:t>
            </a:r>
          </a:p>
          <a:p>
            <a:endParaRPr lang="en-US" sz="3200" dirty="0"/>
          </a:p>
          <a:p>
            <a:r>
              <a:rPr lang="en-US" sz="3200" dirty="0"/>
              <a:t>THE DAY TO CHANGE  &gt;&gt;&gt;&gt;   GREAT DAY TO HEAR CONCERNS</a:t>
            </a:r>
          </a:p>
        </p:txBody>
      </p:sp>
    </p:spTree>
    <p:extLst>
      <p:ext uri="{BB962C8B-B14F-4D97-AF65-F5344CB8AC3E}">
        <p14:creationId xmlns:p14="http://schemas.microsoft.com/office/powerpoint/2010/main" val="224995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9807-F901-FF70-1496-742D1F5AC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WARM UP 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ED362-2BC1-9A8A-C5B0-9138A71A4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LONG BEFORE YOU BEGIN MIP SHOULD THE PBS-7C BE SUBMITTED?</a:t>
            </a:r>
          </a:p>
          <a:p>
            <a:r>
              <a:rPr lang="en-US" sz="3200" dirty="0"/>
              <a:t>DO YOU NEED TO TAKE AN ACTION IF YOU CHANGE A MODULE DATE FROM APPROVED PBS-7C?</a:t>
            </a:r>
          </a:p>
          <a:p>
            <a:r>
              <a:rPr lang="en-US" sz="3200" dirty="0"/>
              <a:t>WHEN SHOULD YOU PAY MIP FEES IN BLUPRINT?</a:t>
            </a:r>
          </a:p>
          <a:p>
            <a:r>
              <a:rPr lang="en-US" sz="3200" dirty="0"/>
              <a:t>DO BROTHERS HAVE TO REMAIN MIP CERTIFIED THROUGHOUT THE PROCESS?</a:t>
            </a:r>
          </a:p>
          <a:p>
            <a:r>
              <a:rPr lang="en-US" sz="3200" dirty="0"/>
              <a:t>WHEN IS THE CRESCENT CEREMONY PERFORMED?</a:t>
            </a:r>
          </a:p>
        </p:txBody>
      </p:sp>
    </p:spTree>
    <p:extLst>
      <p:ext uri="{BB962C8B-B14F-4D97-AF65-F5344CB8AC3E}">
        <p14:creationId xmlns:p14="http://schemas.microsoft.com/office/powerpoint/2010/main" val="334273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A3B04-72E4-4290-BA6C-1316B0217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53FA-1AAF-9F19-F1BC-37A9E4E8D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QUIZ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3C982-6668-EA07-C609-6CFAC9F6C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LONG BEFORE YOU BEGIN MIP SHOULD THE PBS-7C BE SUBMITTED?  </a:t>
            </a:r>
            <a:r>
              <a:rPr lang="en-US" sz="3200" dirty="0">
                <a:solidFill>
                  <a:srgbClr val="0070C0"/>
                </a:solidFill>
              </a:rPr>
              <a:t>14-28 DAYS</a:t>
            </a:r>
            <a:endParaRPr lang="en-US" sz="3200" dirty="0"/>
          </a:p>
          <a:p>
            <a:r>
              <a:rPr lang="en-US" sz="3200" dirty="0"/>
              <a:t>DO YOU NEED TO TAKE AN ACTION IF YOU CHANGE A MODULE DATE FROM APPROVED PBS-7C?  </a:t>
            </a:r>
            <a:r>
              <a:rPr lang="en-US" sz="3200" dirty="0">
                <a:solidFill>
                  <a:srgbClr val="0070C0"/>
                </a:solidFill>
              </a:rPr>
              <a:t>UPDATE PBS-7C</a:t>
            </a:r>
            <a:endParaRPr lang="en-US" sz="3200" dirty="0"/>
          </a:p>
          <a:p>
            <a:r>
              <a:rPr lang="en-US" sz="3200" dirty="0"/>
              <a:t>WHEN SHOULD YOU PAY MIP FEES IN BLUPRINT? </a:t>
            </a:r>
            <a:r>
              <a:rPr lang="en-US" sz="3200" dirty="0">
                <a:solidFill>
                  <a:srgbClr val="0070C0"/>
                </a:solidFill>
              </a:rPr>
              <a:t>MODULE 1</a:t>
            </a:r>
            <a:endParaRPr lang="en-US" sz="3200" dirty="0"/>
          </a:p>
          <a:p>
            <a:r>
              <a:rPr lang="en-US" sz="3200" dirty="0"/>
              <a:t>DO BROTHERS HAVE TO REMAIN MIP CERTIFIED THROUGHOUT THE PROCESS?  </a:t>
            </a:r>
            <a:r>
              <a:rPr lang="en-US" sz="3200" dirty="0">
                <a:solidFill>
                  <a:srgbClr val="0070C0"/>
                </a:solidFill>
              </a:rPr>
              <a:t>START TO FINISH</a:t>
            </a:r>
            <a:r>
              <a:rPr lang="en-US" sz="3200" dirty="0"/>
              <a:t> </a:t>
            </a:r>
          </a:p>
          <a:p>
            <a:r>
              <a:rPr lang="en-US" sz="3200" dirty="0"/>
              <a:t>WHEN IS THE CRESCENT CEREMONY? </a:t>
            </a:r>
            <a:r>
              <a:rPr lang="en-US" sz="3200" dirty="0">
                <a:solidFill>
                  <a:srgbClr val="0070C0"/>
                </a:solidFill>
              </a:rPr>
              <a:t>START OF MODULES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83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AC5465-C1A8-C46B-216D-6EBFFFC06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87" y="636998"/>
            <a:ext cx="9955658" cy="546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2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75DB05-DBA4-161F-C35E-906E622A8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27" y="1140430"/>
            <a:ext cx="9195371" cy="465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1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4C8698-51B8-F9C6-7B14-6F136321C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057" y="987425"/>
            <a:ext cx="9562641" cy="488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5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A82AEB-0387-B609-16CD-BBC4CD22C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996950"/>
            <a:ext cx="8464550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68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630E79-339C-B434-E8E5-ED8F84D10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45" y="1282700"/>
            <a:ext cx="9221117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013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220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MEMBERSHIP INTAKE PROCESS UPDATES</vt:lpstr>
      <vt:lpstr>WHAT TODAY IS NOT</vt:lpstr>
      <vt:lpstr>WARM UP QUIZ</vt:lpstr>
      <vt:lpstr>QUIZ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THOUGHTS</vt:lpstr>
      <vt:lpstr>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Mr. S</dc:creator>
  <cp:lastModifiedBy>Mr. S</cp:lastModifiedBy>
  <cp:revision>6</cp:revision>
  <dcterms:created xsi:type="dcterms:W3CDTF">2026-02-14T20:57:22Z</dcterms:created>
  <dcterms:modified xsi:type="dcterms:W3CDTF">2026-02-20T00:56:08Z</dcterms:modified>
</cp:coreProperties>
</file>