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FA9A-D414-6107-E391-6437D1F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5A641-ECC9-8999-5B47-166860DE7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02F26-6EB1-A72F-6522-695E8EF5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7A2EA-6447-FC98-4AB7-5A76B43F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F34ED-FFAB-C16C-8BB8-3B21C6B1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975C-6DD7-35D3-8E03-ACB08C2F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973F8-B742-032F-4DD8-791860635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8A34F-62E7-2536-6B94-68AFA70A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8E5D9-7E66-F2BA-01C9-9C6A882A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BA568-AA7C-A636-4D4B-809C2A86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9D05F7-4479-ADB1-2594-571602E5E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722B2-26C0-93A0-CC46-FFB12EFC4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E3710-526F-DF67-2CE2-CCDCF36F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D10B2-429B-9D48-65DA-59AB7BFB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8C83F-A3D6-7869-CC63-3524477B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6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6BC3-3FA5-FC6A-D407-395766D0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2F60-58FD-A983-D382-BAEFD6BA5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50E75-8F85-5974-CB6B-25D9CF08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B7A4A-9FC9-CC82-D538-B8DBC61F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2A33D-436F-2AED-407D-6A20CD71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69EF-F130-1BA5-9EC4-BD556252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79EDD-50A6-E3D6-A5C1-4030C0F4B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2ED9E-2857-D17A-99BF-13F2C884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9483F-2874-1720-43CF-6F7FE814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CD8F3-B19F-E1F5-8F7F-51EDC407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5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588A-22B0-C94F-EAFD-309802B6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154F-0259-7F47-B93C-9DBD54184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E01D8-AD91-9E9A-3CBF-AD530403B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0E666-5FFF-8B08-A200-0A951140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0556C-7CB0-D620-D72E-8CACD07D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24731-DADC-0FE9-58EE-21743468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1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06B0-00E9-5C12-078B-AAF4E74B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21747-F69E-FE54-8DAF-FDC7470C1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05A1A-D771-11D8-7FE0-F10DFB490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BE8BB-989C-42D5-43F2-60B76CB3F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B889C8-3374-298F-5BCF-EE9575608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1C554-668E-641B-B8B2-8D5DB66A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E4412-8FFB-1986-BA17-DA0AC5BA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2FE501-F899-74E7-5CA1-56F16E6E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3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CCBE-D5AA-E6D7-093C-EAC1776E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8884A-AFC6-932A-5398-4380617B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134E0-532F-9D23-7636-E1A77C4C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E1A24-ABD9-05D0-316D-91652D33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7DA2F-C15E-85FA-AC65-DB66B90A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51ACF-FAA0-E6ED-35DB-7FBD0A5B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6CF04-1F2D-8837-F5F4-80830507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7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1BF9-4317-1AD5-9B42-7B423C7D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88B1C-E5C1-4169-BFAA-9401B905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D70F7-9916-BB3F-7B27-8C977B5B0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54AFA-5B0F-3A81-A580-E8E099DA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3881C-7F00-4D4E-C730-6D656B06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D3A49-244E-C3AD-AC0F-B8C23DD9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9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3C73-F8DE-4186-6297-BA6DA1E1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78A49-B3F4-F5D5-3FCE-E54E70E35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150B2-E4D4-5E29-1423-B03787B5C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3B4B9-A781-E5B8-EA15-DE404DBF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A9136-B31D-FF1F-F156-C8A6E25E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D5B2B-25ED-85DA-6EEC-DA71B098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1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54318-02CD-8D91-02E8-AA7A763BE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45981-17FA-8875-5BD6-4AF00F4D5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AD544-A9DB-E055-4F93-5778E6183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90E92-96AE-4B32-831B-5AAACA3658D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0C363-D79D-804C-E8B3-B0BA1D350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8443-9C36-4AA4-DD65-54D4BF95B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2F20-0BE8-DC19-0508-1CCEC228F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19928-E1D8-F6DA-4B15-5ABCBDF191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6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9298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66C9-423D-76C7-9C8E-0D4B8E4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607906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66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Keys, Byron</dc:creator>
  <cp:lastModifiedBy>Keys, Byron</cp:lastModifiedBy>
  <cp:revision>1</cp:revision>
  <dcterms:created xsi:type="dcterms:W3CDTF">2026-02-12T00:18:40Z</dcterms:created>
  <dcterms:modified xsi:type="dcterms:W3CDTF">2026-02-12T00:22:14Z</dcterms:modified>
</cp:coreProperties>
</file>