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embeddedFontLst>
    <p:embeddedFont>
      <p:font typeface="Play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h+BC78AzTOH6KjOZfgOohPvHNz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font" Target="fonts/Play-bold.fntdata"/><Relationship Id="rId9" Type="http://schemas.openxmlformats.org/officeDocument/2006/relationships/font" Target="fonts/Play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9d3e611d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c9d3e611d9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c9d3e611d9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c9d3e611d9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en-US"/>
              <a:t>Collegiate Affairs Report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F5C99"/>
              </a:buClr>
              <a:buSzPts val="2400"/>
              <a:buFont typeface="Arial"/>
              <a:buNone/>
            </a:pPr>
            <a:r>
              <a:rPr b="1" lang="en-US">
                <a:solidFill>
                  <a:srgbClr val="1F5C99"/>
                </a:solidFill>
              </a:rPr>
              <a:t>Bro. Ki-Jana Potee Ed.S</a:t>
            </a:r>
            <a:endParaRPr b="1">
              <a:solidFill>
                <a:srgbClr val="1F5C99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F5C99"/>
              </a:buClr>
              <a:buSzPts val="2400"/>
              <a:buFont typeface="Arial"/>
              <a:buNone/>
            </a:pPr>
            <a:r>
              <a:rPr b="1" lang="en-US">
                <a:solidFill>
                  <a:srgbClr val="1F5C99"/>
                </a:solidFill>
              </a:rPr>
              <a:t>Director of Collegiate Affairs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1164772" y="9298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en-US" sz="3200">
                <a:latin typeface="Arial"/>
                <a:ea typeface="Arial"/>
                <a:cs typeface="Arial"/>
                <a:sym typeface="Arial"/>
              </a:rPr>
              <a:t>2025: A Year in Review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1164775" y="782050"/>
            <a:ext cx="10846800" cy="51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76225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Collegiate attendance @ SRC 2025- Alpha Beta, Alpha Zeta,Delta Phi, Eta Beta, Theta Eta, Theta Iota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6225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Conclave 2025- Alpha Beta, Alpha Zeta, Beta Rho, Gamma Psi, Delta Phi, Eta Beta, Theta Eta, Theta Iota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Arial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6225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SR Social Action Mental Health Champion Award- Theta Eta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6225" lvl="0" marL="28575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ct val="100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SR 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Step Show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 Winners Theta Iota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6225" lvl="0" marL="28575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ct val="100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Conclave 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Step Show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 participants- Theta Iota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6225" lvl="0" marL="28575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ct val="100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International BBB Award- Theta Eta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6225" lvl="0" marL="28575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ct val="100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Alain Leroy Locke Inductee- Bro. Daniel Hillman (Alpha Beta)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6225" lvl="0" marL="28575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ct val="100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Spring 2025 SR Scholarship Winners- Bros. Cameron Keys (Theta Eta) &amp; Treyveon Chatman (Xi Beta)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6225" lvl="0" marL="28575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ct val="100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Fall 2025 International  Scholarship Winners Bros. Joshua Jones-Reed(Eta Beta) &amp; Dominion Nebedum ( Theta Eta)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c9d3e611d9_0_5"/>
          <p:cNvSpPr txBox="1"/>
          <p:nvPr>
            <p:ph type="title"/>
          </p:nvPr>
        </p:nvSpPr>
        <p:spPr>
          <a:xfrm>
            <a:off x="1164772" y="92984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500"/>
              <a:buFont typeface="Arial"/>
              <a:buNone/>
            </a:pPr>
            <a:r>
              <a:rPr lang="en-US" sz="3200">
                <a:latin typeface="Arial"/>
                <a:ea typeface="Arial"/>
                <a:cs typeface="Arial"/>
                <a:sym typeface="Arial"/>
              </a:rPr>
              <a:t>Spring - Fall 25 MEMBERSHIP INTAKE</a:t>
            </a:r>
            <a:endParaRPr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6250"/>
              <a:buFont typeface="Arial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t/>
            </a:r>
            <a:endParaRPr/>
          </a:p>
        </p:txBody>
      </p:sp>
      <p:sp>
        <p:nvSpPr>
          <p:cNvPr id="97" name="Google Shape;97;g3c9d3e611d9_0_5"/>
          <p:cNvSpPr txBox="1"/>
          <p:nvPr/>
        </p:nvSpPr>
        <p:spPr>
          <a:xfrm>
            <a:off x="7259050" y="1303425"/>
            <a:ext cx="1945200" cy="3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Beta Rho-3                                                    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Gamma Psi- 3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Xi Beta-1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98" name="Google Shape;98;g3c9d3e611d9_0_5"/>
          <p:cNvSpPr txBox="1"/>
          <p:nvPr/>
        </p:nvSpPr>
        <p:spPr>
          <a:xfrm>
            <a:off x="2586800" y="1418675"/>
            <a:ext cx="1744500" cy="30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78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Alpha Beta- 9</a:t>
            </a:r>
            <a:endParaRPr sz="2100">
              <a:solidFill>
                <a:schemeClr val="dk1"/>
              </a:solidFill>
            </a:endParaRPr>
          </a:p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Alpha Zeta- 5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Eta Beta- 3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Theta Iota-</a:t>
            </a:r>
            <a:r>
              <a:rPr lang="en-US" sz="2100">
                <a:solidFill>
                  <a:schemeClr val="dk1"/>
                </a:solidFill>
              </a:rPr>
              <a:t>8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Theta Eta- 7</a:t>
            </a:r>
            <a:endParaRPr sz="2100">
              <a:solidFill>
                <a:schemeClr val="dk1"/>
              </a:solidFill>
            </a:endParaRPr>
          </a:p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99" name="Google Shape;99;g3c9d3e611d9_0_5"/>
          <p:cNvSpPr txBox="1"/>
          <p:nvPr/>
        </p:nvSpPr>
        <p:spPr>
          <a:xfrm>
            <a:off x="3308675" y="4531900"/>
            <a:ext cx="6517200" cy="8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</a:rPr>
              <a:t>39 Members </a:t>
            </a:r>
            <a:r>
              <a:rPr lang="en-US" sz="2800">
                <a:solidFill>
                  <a:schemeClr val="dk1"/>
                </a:solidFill>
              </a:rPr>
              <a:t>initiated</a:t>
            </a:r>
            <a:r>
              <a:rPr lang="en-US" sz="2800">
                <a:solidFill>
                  <a:schemeClr val="dk1"/>
                </a:solidFill>
              </a:rPr>
              <a:t> in 2025 (+7) 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c9d3e611d9_0_13"/>
          <p:cNvSpPr txBox="1"/>
          <p:nvPr>
            <p:ph type="title"/>
          </p:nvPr>
        </p:nvSpPr>
        <p:spPr>
          <a:xfrm>
            <a:off x="1164772" y="92984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500"/>
              <a:buFont typeface="Arial"/>
              <a:buNone/>
            </a:pPr>
            <a:r>
              <a:t/>
            </a:r>
            <a:endParaRPr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6250"/>
              <a:buFont typeface="Arial"/>
              <a:buNone/>
            </a:pPr>
            <a:r>
              <a:rPr b="1" lang="en-US" sz="3200">
                <a:latin typeface="Arial"/>
                <a:ea typeface="Arial"/>
                <a:cs typeface="Arial"/>
                <a:sym typeface="Arial"/>
              </a:rPr>
              <a:t>Spring 2026 Intake</a:t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t/>
            </a:r>
            <a:endParaRPr/>
          </a:p>
        </p:txBody>
      </p:sp>
      <p:sp>
        <p:nvSpPr>
          <p:cNvPr id="105" name="Google Shape;105;g3c9d3e611d9_0_13"/>
          <p:cNvSpPr txBox="1"/>
          <p:nvPr/>
        </p:nvSpPr>
        <p:spPr>
          <a:xfrm>
            <a:off x="1824775" y="1102875"/>
            <a:ext cx="2887500" cy="26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78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Alpha Beta- 7       </a:t>
            </a:r>
            <a:endParaRPr sz="2100">
              <a:solidFill>
                <a:schemeClr val="dk1"/>
              </a:solidFill>
            </a:endParaRPr>
          </a:p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Alpha Zeta- 5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Gamma Psi- In progress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Delta Phi- In progress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106" name="Google Shape;106;g3c9d3e611d9_0_13"/>
          <p:cNvSpPr txBox="1"/>
          <p:nvPr/>
        </p:nvSpPr>
        <p:spPr>
          <a:xfrm>
            <a:off x="7539775" y="1418675"/>
            <a:ext cx="4431600" cy="18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</a:rPr>
              <a:t>27 Candidates in MIP so far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</a:rPr>
              <a:t>-8 Spring </a:t>
            </a:r>
            <a:r>
              <a:rPr lang="en-US" sz="2800">
                <a:solidFill>
                  <a:schemeClr val="dk1"/>
                </a:solidFill>
              </a:rPr>
              <a:t>25*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07" name="Google Shape;107;g3c9d3e611d9_0_13"/>
          <p:cNvSpPr txBox="1"/>
          <p:nvPr/>
        </p:nvSpPr>
        <p:spPr>
          <a:xfrm>
            <a:off x="4902900" y="1102875"/>
            <a:ext cx="2476200" cy="3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Eta Beta- 6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0" marL="177800" rtl="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Theta Eta-</a:t>
            </a:r>
            <a:r>
              <a:rPr lang="en-US" sz="2100">
                <a:solidFill>
                  <a:schemeClr val="dk1"/>
                </a:solidFill>
              </a:rPr>
              <a:t>5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Theta Iota- 4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Xi Beta- No Info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Alpha Omicron Alpha- No Info </a:t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2026-02-12T00:18:40Z</dcterms:created>
  <dc:creator>Keys, Byron</dc:creator>
</cp:coreProperties>
</file>